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381250"/>
            <a:ext cx="792480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95462"/>
            <a:ext cx="114300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396325"/>
            <a:ext cx="33051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9181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76425"/>
            <a:ext cx="106965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564904"/>
            <a:ext cx="527685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98071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8418" y="198071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861048"/>
            <a:ext cx="10606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8543" y="3861048"/>
            <a:ext cx="747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48137" y="3936833"/>
            <a:ext cx="3679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3868" y="3936833"/>
            <a:ext cx="747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9126" y="4446119"/>
            <a:ext cx="35408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909762"/>
            <a:ext cx="98488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564904"/>
            <a:ext cx="77533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4349323"/>
            <a:ext cx="45815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09700"/>
            <a:ext cx="114681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43711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7146" y="501584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